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3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10.sv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A37BA7-0D42-2E0E-B320-0CAC2835A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D4EC2AE-6EA2-D284-12D6-CEFA7CE4E8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BCC62AB-89DD-6224-144A-1EC0523F5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921E7DE-453D-78EC-BE5B-BC9EE63AF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8FE74E6-564A-556D-0EB5-84EB84AE2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6706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A9397F-967A-D4F8-BFF1-A473568C4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A4CA1AE-57B6-17EC-1B34-DEB56A48E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C5B8CCE-6E87-D0B1-BAFA-4722C00ED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7D38E89-01B5-2126-364A-313FE1D44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049258-D802-0352-3745-491138E9A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3659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CCAF5D8-F104-973D-7340-BB1D542206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2D92CF5-C397-9D61-C701-09FD135E27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AEFA47-B373-14EF-A760-F2A9D9822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62DA04-EA2D-EC2B-6150-01FFB3C87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E07251E-3017-4D23-8D12-CCF64DD3C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639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32DF12-62F3-012D-FC1C-25CDB171B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FE5797B-60B2-E978-C395-EB737137E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216A059-E8CB-0A82-A43A-240C6E167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E380524-FF51-B760-A91E-9B8D39EDC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B8819B0-7B1E-2C82-C8AB-4710746F8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4524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35850E-C5B6-25B6-63BC-9D23E1FC7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E508D59-4070-A659-1D51-2FECDF4F2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B297FCA-2CD2-F391-AE8A-EB116A88B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F847061-99E4-895F-5EC2-9B44372CE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F56E643-7642-D1EC-2437-77391AE50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8167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5EE514-1986-DAB1-8BA3-3E693580F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15CEB9-F7E1-FA60-CA46-3455B3047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64B1A9C-A790-E0BB-B90A-CA455CAD4D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D8C3087-5D5C-89CA-0BC0-98CA6A6ED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59D1BB0-84D1-9877-BC36-AB2E4C193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5F4AE2C-6D36-3232-BAF5-6884991D6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5264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A29285-E7FA-E7D9-186C-522FDB405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64B6922-43ED-6E38-FC7B-F87EB935B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8938B2D-CDBB-3E94-4FCC-D801924209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37F248B-DA84-6179-3C39-2FADAE0AC1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E27EBCF-7F1B-A0F8-C7F9-FF56624E63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8A56ED0-A079-10DE-AC65-3E9F11D6B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24B0E7B-B40B-1222-E013-4251CB13C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8EAE7C8-C02C-C853-3552-8ED4A205E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1450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24C4177-AB84-0776-0B20-96B198189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C3F0820-7502-0CDF-D54A-E50A240CF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DF585D5-5579-991E-491F-B0C4631E6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E7A2D2B-3B78-A428-D640-7B6FCA65E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730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4A14448-7012-F11F-C9B0-C81B81338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47CDE72-385C-CA3F-E81F-270765F04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BD53FD8-2E74-A7DC-DF1D-6C35934CD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94730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8577F8-762E-B1F1-6097-E9D7BBCB5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1F78B7-9018-0D0F-DA12-C52403B75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1016206-DA85-6318-2FFE-3B3700B571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D73C35D-9A89-1287-A593-568FE8FF1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4F18B20-6D44-BE5B-86B8-D0F931742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0A0BBD0-2093-72FC-AF23-6192B8AF5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5164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0F2353-2737-0B42-E320-793FE9FA5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7F8B2DC-7AE4-4A92-C8CA-9B04D40C84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4F2DF05-E01B-F166-A673-636C7DAF88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F664924-1184-092C-B2AE-28D478F9C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C484B2D-3338-CB66-9DD4-414E54D6A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EDDE7CE-8F14-0C5C-9CE0-CC5EBE03D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6312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C0453820-4DA2-CB83-20CF-0AC014BD3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1FD80F0-2274-0970-BE61-94312C660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D6246C-D8DF-C123-AFFA-8F74FFEFA2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EDD946-F970-44D3-9103-004F19DD7AAC}" type="datetimeFigureOut">
              <a:rPr lang="it-IT" smtClean="0"/>
              <a:t>13/06/2024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58AF0A4-9FE2-3BA1-CB20-09A502B5E7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05C7C1-CAF1-D1C6-1A36-31119ADAEF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57B525-1F35-4D73-A0D4-0982CC6DF70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4605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Immagine che contiene aria aperta, cielo, pianta, Twig&#10;&#10;Descrizione generata automaticamente">
            <a:extLst>
              <a:ext uri="{FF2B5EF4-FFF2-40B4-BE49-F238E27FC236}">
                <a16:creationId xmlns:a16="http://schemas.microsoft.com/office/drawing/2014/main" id="{7C6AE8FB-5CD9-82A3-78F1-7F4D80836F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Brus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000" b="-40"/>
          <a:stretch/>
        </p:blipFill>
        <p:spPr>
          <a:xfrm>
            <a:off x="956624" y="0"/>
            <a:ext cx="102787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72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sfocatura, nebbia, sfuocato&#10;&#10;Descrizione generata automaticamente">
            <a:extLst>
              <a:ext uri="{FF2B5EF4-FFF2-40B4-BE49-F238E27FC236}">
                <a16:creationId xmlns:a16="http://schemas.microsoft.com/office/drawing/2014/main" id="{77C99AA5-3C0D-FE59-DF3F-2E1ED372D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24" y="0"/>
            <a:ext cx="102787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845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iso umano, persona, ciglio, sopracciglio&#10;&#10;Descrizione generata automaticamente">
            <a:extLst>
              <a:ext uri="{FF2B5EF4-FFF2-40B4-BE49-F238E27FC236}">
                <a16:creationId xmlns:a16="http://schemas.microsoft.com/office/drawing/2014/main" id="{A14FD472-C797-BE24-D6D7-4CD858DC3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3742" y="816377"/>
            <a:ext cx="1333500" cy="13335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Immagine 4" descr="Immagine che contiene Viso umano, persona, vestiti, sorriso&#10;&#10;Descrizione generata automaticamente">
            <a:extLst>
              <a:ext uri="{FF2B5EF4-FFF2-40B4-BE49-F238E27FC236}">
                <a16:creationId xmlns:a16="http://schemas.microsoft.com/office/drawing/2014/main" id="{7A3E407B-D8D3-FBE8-FE3B-1AE0FDB9A2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076" y="2022736"/>
            <a:ext cx="1333500" cy="1333500"/>
          </a:xfrm>
          <a:prstGeom prst="ellipse">
            <a:avLst/>
          </a:prstGeom>
        </p:spPr>
      </p:pic>
      <p:pic>
        <p:nvPicPr>
          <p:cNvPr id="8" name="Immagine 7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F0C063EA-B8BD-2506-70E2-D38D1BAA6211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31" y="1217640"/>
            <a:ext cx="3129018" cy="3501764"/>
          </a:xfrm>
          <a:prstGeom prst="rect">
            <a:avLst/>
          </a:prstGeom>
        </p:spPr>
      </p:pic>
      <p:pic>
        <p:nvPicPr>
          <p:cNvPr id="10" name="Immagine 9" descr="Immagine che contiene Carattere, Elementi grafici, tipografia, logo&#10;&#10;Descrizione generata automaticamente">
            <a:extLst>
              <a:ext uri="{FF2B5EF4-FFF2-40B4-BE49-F238E27FC236}">
                <a16:creationId xmlns:a16="http://schemas.microsoft.com/office/drawing/2014/main" id="{F6F72145-8D87-F8A2-F7EB-34E2581892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492" y="4415614"/>
            <a:ext cx="7174523" cy="2295847"/>
          </a:xfrm>
          <a:prstGeom prst="rect">
            <a:avLst/>
          </a:prstGeom>
        </p:spPr>
      </p:pic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20B9263B-8DBE-7EDE-B4C7-D89B3A4DE5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48487" y="689097"/>
            <a:ext cx="2105025" cy="638175"/>
          </a:xfrm>
          <a:prstGeom prst="rect">
            <a:avLst/>
          </a:prstGeom>
        </p:spPr>
      </p:pic>
      <p:pic>
        <p:nvPicPr>
          <p:cNvPr id="16" name="Elemento grafico 15" descr="Joker con riempimento a tinta unita">
            <a:extLst>
              <a:ext uri="{FF2B5EF4-FFF2-40B4-BE49-F238E27FC236}">
                <a16:creationId xmlns:a16="http://schemas.microsoft.com/office/drawing/2014/main" id="{2167ACFC-11AF-71BF-3CB6-11DC6B97FDE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71803" y="2971799"/>
            <a:ext cx="1681397" cy="168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0141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Alice Plutino</dc:creator>
  <cp:lastModifiedBy>Alice Plutino</cp:lastModifiedBy>
  <cp:revision>5</cp:revision>
  <dcterms:created xsi:type="dcterms:W3CDTF">2024-06-13T14:47:23Z</dcterms:created>
  <dcterms:modified xsi:type="dcterms:W3CDTF">2024-06-13T16:08:18Z</dcterms:modified>
</cp:coreProperties>
</file>

<file path=docProps/thumbnail.jpeg>
</file>